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1320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5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95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94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34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18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5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728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64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08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654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82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6DA07-4D8D-48F3-9252-4D2FD0CC9FE2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20D7A-B570-44CB-A379-D2186965BD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79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4883" t="13583" r="1519" b="8536"/>
          <a:stretch/>
        </p:blipFill>
        <p:spPr>
          <a:xfrm>
            <a:off x="0" y="0"/>
            <a:ext cx="11521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972" t="13583" r="1098" b="8909"/>
          <a:stretch/>
        </p:blipFill>
        <p:spPr>
          <a:xfrm>
            <a:off x="-1" y="-1"/>
            <a:ext cx="11676346" cy="67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8" t="14008" r="2120" b="9536"/>
          <a:stretch/>
        </p:blipFill>
        <p:spPr>
          <a:xfrm>
            <a:off x="0" y="0"/>
            <a:ext cx="1168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584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74" t="13503" r="1930" b="8017"/>
          <a:stretch/>
        </p:blipFill>
        <p:spPr>
          <a:xfrm>
            <a:off x="0" y="8028"/>
            <a:ext cx="11371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84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3" t="13671" r="2121" b="9030"/>
          <a:stretch/>
        </p:blipFill>
        <p:spPr>
          <a:xfrm>
            <a:off x="0" y="0"/>
            <a:ext cx="11604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67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09" t="14346" r="1834" b="8186"/>
          <a:stretch/>
        </p:blipFill>
        <p:spPr>
          <a:xfrm>
            <a:off x="0" y="0"/>
            <a:ext cx="11639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602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19" t="13840" r="2595" b="8185"/>
          <a:stretch/>
        </p:blipFill>
        <p:spPr>
          <a:xfrm>
            <a:off x="0" y="-1"/>
            <a:ext cx="11474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982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4" t="14345" r="1740" b="7849"/>
          <a:stretch/>
        </p:blipFill>
        <p:spPr>
          <a:xfrm>
            <a:off x="0" y="-1"/>
            <a:ext cx="11558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48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09" t="14178" r="1930" b="8354"/>
          <a:stretch/>
        </p:blipFill>
        <p:spPr>
          <a:xfrm>
            <a:off x="0" y="42751"/>
            <a:ext cx="1162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21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14" t="14008" r="1456" b="8017"/>
          <a:stretch/>
        </p:blipFill>
        <p:spPr>
          <a:xfrm>
            <a:off x="0" y="-1"/>
            <a:ext cx="11637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107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97" t="13671" r="1741" b="8017"/>
          <a:stretch/>
        </p:blipFill>
        <p:spPr>
          <a:xfrm>
            <a:off x="1" y="-1"/>
            <a:ext cx="1149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90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98" t="13839" r="2500" b="8692"/>
          <a:stretch/>
        </p:blipFill>
        <p:spPr>
          <a:xfrm>
            <a:off x="0" y="0"/>
            <a:ext cx="11504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5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12" t="13956" r="1169" b="8536"/>
          <a:stretch/>
        </p:blipFill>
        <p:spPr>
          <a:xfrm>
            <a:off x="0" y="0"/>
            <a:ext cx="11753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4" t="14852" r="2025" b="8523"/>
          <a:stretch/>
        </p:blipFill>
        <p:spPr>
          <a:xfrm>
            <a:off x="-1" y="0"/>
            <a:ext cx="11722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057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78" t="14008" r="2120" b="8523"/>
          <a:stretch/>
        </p:blipFill>
        <p:spPr>
          <a:xfrm>
            <a:off x="0" y="0"/>
            <a:ext cx="11504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485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09" t="14177" r="1836" b="8861"/>
          <a:stretch/>
        </p:blipFill>
        <p:spPr>
          <a:xfrm>
            <a:off x="-1" y="-1"/>
            <a:ext cx="11715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512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84" t="14514" r="1551" b="8861"/>
          <a:stretch/>
        </p:blipFill>
        <p:spPr>
          <a:xfrm>
            <a:off x="-1" y="0"/>
            <a:ext cx="1173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92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3" t="14346" r="2405" b="8524"/>
          <a:stretch/>
        </p:blipFill>
        <p:spPr>
          <a:xfrm>
            <a:off x="-1" y="0"/>
            <a:ext cx="11555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4" t="14008" r="2025" b="8185"/>
          <a:stretch/>
        </p:blipFill>
        <p:spPr>
          <a:xfrm>
            <a:off x="0" y="0"/>
            <a:ext cx="11514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5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58" t="13792" r="1172" b="9322"/>
          <a:stretch/>
        </p:blipFill>
        <p:spPr>
          <a:xfrm>
            <a:off x="-1" y="0"/>
            <a:ext cx="11904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482" t="13998" r="1028" b="7996"/>
          <a:stretch/>
        </p:blipFill>
        <p:spPr>
          <a:xfrm>
            <a:off x="0" y="-76912"/>
            <a:ext cx="11931148" cy="69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11" t="14205" r="1378" b="9159"/>
          <a:stretch/>
        </p:blipFill>
        <p:spPr>
          <a:xfrm>
            <a:off x="0" y="0"/>
            <a:ext cx="11853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68" t="13671" r="1076" b="8692"/>
          <a:stretch/>
        </p:blipFill>
        <p:spPr>
          <a:xfrm>
            <a:off x="0" y="0"/>
            <a:ext cx="11613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830" t="13839" r="1171" b="9536"/>
          <a:stretch/>
        </p:blipFill>
        <p:spPr>
          <a:xfrm>
            <a:off x="0" y="0"/>
            <a:ext cx="1193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4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4" t="13333" r="2405" b="8186"/>
          <a:stretch/>
        </p:blipFill>
        <p:spPr>
          <a:xfrm>
            <a:off x="-1" y="-1"/>
            <a:ext cx="113857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19" t="13579" r="1550" b="8953"/>
          <a:stretch/>
        </p:blipFill>
        <p:spPr>
          <a:xfrm>
            <a:off x="0" y="0"/>
            <a:ext cx="11713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0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4" t="13333" r="1835" b="9030"/>
          <a:stretch/>
        </p:blipFill>
        <p:spPr>
          <a:xfrm>
            <a:off x="0" y="0"/>
            <a:ext cx="11598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2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13" t="14205" r="1588" b="8411"/>
          <a:stretch/>
        </p:blipFill>
        <p:spPr>
          <a:xfrm>
            <a:off x="0" y="0"/>
            <a:ext cx="11706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09" t="15021" r="1930" b="7848"/>
          <a:stretch/>
        </p:blipFill>
        <p:spPr>
          <a:xfrm>
            <a:off x="0" y="0"/>
            <a:ext cx="11675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98" t="13840" r="1930" b="8523"/>
          <a:stretch/>
        </p:blipFill>
        <p:spPr>
          <a:xfrm>
            <a:off x="0" y="0"/>
            <a:ext cx="1156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98" t="13839" r="2595" b="9198"/>
          <a:stretch/>
        </p:blipFill>
        <p:spPr>
          <a:xfrm>
            <a:off x="-1" y="0"/>
            <a:ext cx="11565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9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829" t="14008" r="2595" b="8185"/>
          <a:stretch/>
        </p:blipFill>
        <p:spPr>
          <a:xfrm>
            <a:off x="0" y="0"/>
            <a:ext cx="1152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6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4" t="14008" r="1550" b="8017"/>
          <a:stretch/>
        </p:blipFill>
        <p:spPr>
          <a:xfrm>
            <a:off x="0" y="0"/>
            <a:ext cx="11593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08" t="13671" r="1607" b="9199"/>
          <a:stretch/>
        </p:blipFill>
        <p:spPr>
          <a:xfrm>
            <a:off x="0" y="0"/>
            <a:ext cx="11810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494" t="13840" r="1646" b="7679"/>
          <a:stretch/>
        </p:blipFill>
        <p:spPr>
          <a:xfrm>
            <a:off x="0" y="0"/>
            <a:ext cx="11474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3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69" t="14515" r="1456" b="8186"/>
          <a:stretch/>
        </p:blipFill>
        <p:spPr>
          <a:xfrm>
            <a:off x="0" y="0"/>
            <a:ext cx="1160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4" t="14346" r="1646" b="8861"/>
          <a:stretch/>
        </p:blipFill>
        <p:spPr>
          <a:xfrm>
            <a:off x="0" y="-1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58" t="13840" r="1930" b="9537"/>
          <a:stretch/>
        </p:blipFill>
        <p:spPr>
          <a:xfrm>
            <a:off x="0" y="0"/>
            <a:ext cx="11601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3" t="13458" r="1238" b="8287"/>
          <a:stretch/>
        </p:blipFill>
        <p:spPr>
          <a:xfrm>
            <a:off x="68366" y="-1"/>
            <a:ext cx="11562459" cy="688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4" t="14515" r="2215" b="8185"/>
          <a:stretch/>
        </p:blipFill>
        <p:spPr>
          <a:xfrm>
            <a:off x="0" y="-1"/>
            <a:ext cx="11589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83" t="13670" r="1741" b="8355"/>
          <a:stretch/>
        </p:blipFill>
        <p:spPr>
          <a:xfrm>
            <a:off x="0" y="-1"/>
            <a:ext cx="1150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4" t="14345" r="2311" b="9031"/>
          <a:stretch/>
        </p:blipFill>
        <p:spPr>
          <a:xfrm>
            <a:off x="0" y="0"/>
            <a:ext cx="11676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1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09" t="14515" r="2025" b="8017"/>
          <a:stretch/>
        </p:blipFill>
        <p:spPr>
          <a:xfrm>
            <a:off x="0" y="0"/>
            <a:ext cx="11609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9" t="14346" r="2500" b="7511"/>
          <a:stretch/>
        </p:blipFill>
        <p:spPr>
          <a:xfrm>
            <a:off x="2997843" y="983848"/>
            <a:ext cx="8889358" cy="53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64" t="14853" r="2499" b="9536"/>
          <a:stretch/>
        </p:blipFill>
        <p:spPr>
          <a:xfrm>
            <a:off x="0" y="0"/>
            <a:ext cx="1168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78" t="14008" r="1740" b="8017"/>
          <a:stretch/>
        </p:blipFill>
        <p:spPr>
          <a:xfrm>
            <a:off x="-1" y="-1"/>
            <a:ext cx="11489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5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34" t="14514" r="2785" b="9537"/>
          <a:stretch/>
        </p:blipFill>
        <p:spPr>
          <a:xfrm>
            <a:off x="0" y="-1"/>
            <a:ext cx="11795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8" t="14515" r="2027" b="7679"/>
          <a:stretch/>
        </p:blipFill>
        <p:spPr>
          <a:xfrm>
            <a:off x="0" y="0"/>
            <a:ext cx="11499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84" t="14178" r="2405" b="7679"/>
          <a:stretch/>
        </p:blipFill>
        <p:spPr>
          <a:xfrm>
            <a:off x="-1" y="0"/>
            <a:ext cx="11375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3" t="13622" r="1589" b="9618"/>
          <a:stretch/>
        </p:blipFill>
        <p:spPr>
          <a:xfrm>
            <a:off x="-1" y="0"/>
            <a:ext cx="1168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84" t="13839" r="1836" b="8186"/>
          <a:stretch/>
        </p:blipFill>
        <p:spPr>
          <a:xfrm>
            <a:off x="-1" y="0"/>
            <a:ext cx="11489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83" t="13839" r="2026" b="8692"/>
          <a:stretch/>
        </p:blipFill>
        <p:spPr>
          <a:xfrm>
            <a:off x="0" y="0"/>
            <a:ext cx="11534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57" t="14477" r="2941" b="8587"/>
          <a:stretch/>
        </p:blipFill>
        <p:spPr>
          <a:xfrm>
            <a:off x="-1" y="-1"/>
            <a:ext cx="11419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2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73" t="13886" r="1423" b="9398"/>
          <a:stretch/>
        </p:blipFill>
        <p:spPr>
          <a:xfrm>
            <a:off x="-1" y="-1"/>
            <a:ext cx="11808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14" t="13793" r="2186" b="8410"/>
          <a:stretch/>
        </p:blipFill>
        <p:spPr>
          <a:xfrm>
            <a:off x="0" y="0"/>
            <a:ext cx="11402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9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14" t="13671" r="2120" b="10380"/>
          <a:stretch/>
        </p:blipFill>
        <p:spPr>
          <a:xfrm>
            <a:off x="0" y="-1"/>
            <a:ext cx="1184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47" t="13671" r="2215" b="9536"/>
          <a:stretch/>
        </p:blipFill>
        <p:spPr>
          <a:xfrm>
            <a:off x="0" y="0"/>
            <a:ext cx="11500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633" t="14516" r="1742" b="8692"/>
          <a:stretch/>
        </p:blipFill>
        <p:spPr>
          <a:xfrm>
            <a:off x="0" y="0"/>
            <a:ext cx="11530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443" t="13839" r="2310" b="8861"/>
          <a:stretch/>
        </p:blipFill>
        <p:spPr>
          <a:xfrm>
            <a:off x="0" y="-1"/>
            <a:ext cx="1139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79" t="14346" r="1835" b="9367"/>
          <a:stretch/>
        </p:blipFill>
        <p:spPr>
          <a:xfrm>
            <a:off x="0" y="-1"/>
            <a:ext cx="11728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7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4" t="13957" r="980" b="10902"/>
          <a:stretch/>
        </p:blipFill>
        <p:spPr>
          <a:xfrm>
            <a:off x="0" y="0"/>
            <a:ext cx="11945815" cy="68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78" t="14008" r="1646" b="8861"/>
          <a:stretch/>
        </p:blipFill>
        <p:spPr>
          <a:xfrm>
            <a:off x="0" y="0"/>
            <a:ext cx="11630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73" t="15190" r="2215" b="8101"/>
          <a:stretch/>
        </p:blipFill>
        <p:spPr>
          <a:xfrm>
            <a:off x="0" y="-1"/>
            <a:ext cx="11588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91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64" t="14516" r="2785" b="9029"/>
          <a:stretch/>
        </p:blipFill>
        <p:spPr>
          <a:xfrm>
            <a:off x="0" y="0"/>
            <a:ext cx="11505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54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58" t="14008" r="1646" b="8523"/>
          <a:stretch/>
        </p:blipFill>
        <p:spPr>
          <a:xfrm>
            <a:off x="-1" y="0"/>
            <a:ext cx="11519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86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13" t="14683" r="1551" b="7848"/>
          <a:stretch/>
        </p:blipFill>
        <p:spPr>
          <a:xfrm>
            <a:off x="0" y="0"/>
            <a:ext cx="11698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53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09" t="14008" r="1741" b="9537"/>
          <a:stretch/>
        </p:blipFill>
        <p:spPr>
          <a:xfrm>
            <a:off x="0" y="0"/>
            <a:ext cx="11808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5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83" t="14177" r="2595" b="8861"/>
          <a:stretch/>
        </p:blipFill>
        <p:spPr>
          <a:xfrm>
            <a:off x="0" y="-1"/>
            <a:ext cx="11520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00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98" t="14008" r="1362" b="9198"/>
          <a:stretch/>
        </p:blipFill>
        <p:spPr>
          <a:xfrm>
            <a:off x="0" y="0"/>
            <a:ext cx="1178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92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69" t="14178" r="2026" b="8354"/>
          <a:stretch/>
        </p:blipFill>
        <p:spPr>
          <a:xfrm>
            <a:off x="0" y="-1"/>
            <a:ext cx="11489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95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98" t="13839" r="2120" b="8861"/>
          <a:stretch/>
        </p:blipFill>
        <p:spPr>
          <a:xfrm>
            <a:off x="0" y="-1"/>
            <a:ext cx="11589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7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53" t="14580" r="1098" b="9034"/>
          <a:stretch/>
        </p:blipFill>
        <p:spPr>
          <a:xfrm>
            <a:off x="1" y="-1"/>
            <a:ext cx="1191479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6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19" t="14516" r="1457" b="9367"/>
          <a:stretch/>
        </p:blipFill>
        <p:spPr>
          <a:xfrm>
            <a:off x="0" y="-1"/>
            <a:ext cx="11936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81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9" t="14178" r="2500" b="9873"/>
          <a:stretch/>
        </p:blipFill>
        <p:spPr>
          <a:xfrm>
            <a:off x="0" y="-1"/>
            <a:ext cx="11704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1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4" t="14853" r="1455" b="7510"/>
          <a:stretch/>
        </p:blipFill>
        <p:spPr>
          <a:xfrm>
            <a:off x="0" y="-1"/>
            <a:ext cx="11628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075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3" t="13840" r="1172" b="9030"/>
          <a:stretch/>
        </p:blipFill>
        <p:spPr>
          <a:xfrm>
            <a:off x="0" y="0"/>
            <a:ext cx="11750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0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98" t="14008" r="1362" b="9367"/>
          <a:stretch/>
        </p:blipFill>
        <p:spPr>
          <a:xfrm>
            <a:off x="0" y="-1"/>
            <a:ext cx="11812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65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68" t="13671" r="1456" b="8017"/>
          <a:stretch/>
        </p:blipFill>
        <p:spPr>
          <a:xfrm>
            <a:off x="0" y="-1"/>
            <a:ext cx="11454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10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3" t="14009" r="1551" b="6329"/>
          <a:stretch/>
        </p:blipFill>
        <p:spPr>
          <a:xfrm>
            <a:off x="-1" y="0"/>
            <a:ext cx="11318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6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13" t="14853" r="1551" b="7848"/>
          <a:stretch/>
        </p:blipFill>
        <p:spPr>
          <a:xfrm>
            <a:off x="0" y="-1"/>
            <a:ext cx="11724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84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79" t="14008" r="1835" b="8692"/>
          <a:stretch/>
        </p:blipFill>
        <p:spPr>
          <a:xfrm>
            <a:off x="0" y="0"/>
            <a:ext cx="11574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55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3" t="14515" r="1551" b="8523"/>
          <a:stretch/>
        </p:blipFill>
        <p:spPr>
          <a:xfrm>
            <a:off x="-1" y="0"/>
            <a:ext cx="1171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1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42" t="13956" r="1168" b="8660"/>
          <a:stretch/>
        </p:blipFill>
        <p:spPr>
          <a:xfrm>
            <a:off x="0" y="0"/>
            <a:ext cx="11741921" cy="68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58" t="14516" r="1836" b="9199"/>
          <a:stretch/>
        </p:blipFill>
        <p:spPr>
          <a:xfrm>
            <a:off x="0" y="0"/>
            <a:ext cx="1166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8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443" t="13839" r="2215" b="9029"/>
          <a:stretch/>
        </p:blipFill>
        <p:spPr>
          <a:xfrm>
            <a:off x="0" y="0"/>
            <a:ext cx="11435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31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79" t="14515" r="1076" b="8017"/>
          <a:stretch/>
        </p:blipFill>
        <p:spPr>
          <a:xfrm>
            <a:off x="0" y="-1"/>
            <a:ext cx="1166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32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829" t="15359" r="1646" b="8355"/>
          <a:stretch/>
        </p:blipFill>
        <p:spPr>
          <a:xfrm>
            <a:off x="0" y="-1"/>
            <a:ext cx="1191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643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19" t="14345" r="2214" b="8185"/>
          <a:stretch/>
        </p:blipFill>
        <p:spPr>
          <a:xfrm>
            <a:off x="0" y="0"/>
            <a:ext cx="11609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77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9" t="14346" r="1076" b="9705"/>
          <a:stretch/>
        </p:blipFill>
        <p:spPr>
          <a:xfrm>
            <a:off x="-312517" y="0"/>
            <a:ext cx="11932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52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924" t="14177" r="1741" b="8861"/>
          <a:stretch/>
        </p:blipFill>
        <p:spPr>
          <a:xfrm>
            <a:off x="0" y="-1"/>
            <a:ext cx="11775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73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84" t="14177" r="1266" b="8861"/>
          <a:stretch/>
        </p:blipFill>
        <p:spPr>
          <a:xfrm>
            <a:off x="0" y="0"/>
            <a:ext cx="11730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62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19" t="14515" r="1836" b="8186"/>
          <a:stretch/>
        </p:blipFill>
        <p:spPr>
          <a:xfrm>
            <a:off x="0" y="0"/>
            <a:ext cx="11694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7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639" t="13998" r="1551" b="7690"/>
          <a:stretch/>
        </p:blipFill>
        <p:spPr>
          <a:xfrm>
            <a:off x="0" y="0"/>
            <a:ext cx="1164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4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621" t="13956" r="959" b="8411"/>
          <a:stretch/>
        </p:blipFill>
        <p:spPr>
          <a:xfrm>
            <a:off x="-1" y="0"/>
            <a:ext cx="1184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1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9" t="14345" r="2309" b="8102"/>
          <a:stretch/>
        </p:blipFill>
        <p:spPr>
          <a:xfrm>
            <a:off x="0" y="-1"/>
            <a:ext cx="11492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56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4" t="14346" r="1930" b="9367"/>
          <a:stretch/>
        </p:blipFill>
        <p:spPr>
          <a:xfrm>
            <a:off x="0" y="-1"/>
            <a:ext cx="11758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42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924" t="13502" r="2120" b="7510"/>
          <a:stretch/>
        </p:blipFill>
        <p:spPr>
          <a:xfrm>
            <a:off x="-1" y="-1"/>
            <a:ext cx="11415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55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4" t="13670" r="1645" b="8692"/>
          <a:stretch/>
        </p:blipFill>
        <p:spPr>
          <a:xfrm>
            <a:off x="0" y="-1"/>
            <a:ext cx="11628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82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8" t="13671" r="1931" b="7848"/>
          <a:stretch/>
        </p:blipFill>
        <p:spPr>
          <a:xfrm>
            <a:off x="0" y="0"/>
            <a:ext cx="11415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68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73" t="14346" r="1456" b="8692"/>
          <a:stretch/>
        </p:blipFill>
        <p:spPr>
          <a:xfrm>
            <a:off x="-1" y="0"/>
            <a:ext cx="11670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2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8" t="14852" r="1361" b="8861"/>
          <a:stretch/>
        </p:blipFill>
        <p:spPr>
          <a:xfrm>
            <a:off x="0" y="-1"/>
            <a:ext cx="11834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33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9" t="14346" r="1139" b="8069"/>
          <a:stretch/>
        </p:blipFill>
        <p:spPr>
          <a:xfrm>
            <a:off x="-1" y="-1"/>
            <a:ext cx="11671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63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09" t="14853" r="1741" b="8355"/>
          <a:stretch/>
        </p:blipFill>
        <p:spPr>
          <a:xfrm>
            <a:off x="0" y="-1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278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829" t="14684" r="1930" b="8692"/>
          <a:stretch/>
        </p:blipFill>
        <p:spPr>
          <a:xfrm>
            <a:off x="0" y="0"/>
            <a:ext cx="11812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03" t="13656" r="1238" b="7715"/>
          <a:stretch/>
        </p:blipFill>
        <p:spPr>
          <a:xfrm>
            <a:off x="0" y="-1646"/>
            <a:ext cx="11501593" cy="68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3" t="13839" r="1647" b="8186"/>
          <a:stretch/>
        </p:blipFill>
        <p:spPr>
          <a:xfrm>
            <a:off x="-1" y="0"/>
            <a:ext cx="11548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71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84" t="14515" r="2785" b="8523"/>
          <a:stretch/>
        </p:blipFill>
        <p:spPr>
          <a:xfrm>
            <a:off x="0" y="0"/>
            <a:ext cx="11490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243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68" t="14684" r="1361" b="8522"/>
          <a:stretch/>
        </p:blipFill>
        <p:spPr>
          <a:xfrm>
            <a:off x="0" y="0"/>
            <a:ext cx="1169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431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923" t="14006" r="3071" b="8355"/>
          <a:stretch/>
        </p:blipFill>
        <p:spPr>
          <a:xfrm>
            <a:off x="0" y="0"/>
            <a:ext cx="1146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974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19" t="14684" r="2785" b="8692"/>
          <a:stretch/>
        </p:blipFill>
        <p:spPr>
          <a:xfrm>
            <a:off x="-81024" y="0"/>
            <a:ext cx="11646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725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544" t="14030" r="2310" b="8164"/>
          <a:stretch/>
        </p:blipFill>
        <p:spPr>
          <a:xfrm>
            <a:off x="0" y="-1"/>
            <a:ext cx="1161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856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14" t="13865" r="1666" b="8017"/>
          <a:stretch/>
        </p:blipFill>
        <p:spPr>
          <a:xfrm>
            <a:off x="0" y="0"/>
            <a:ext cx="11583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694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97" t="13840" r="1756" b="7976"/>
          <a:stretch/>
        </p:blipFill>
        <p:spPr>
          <a:xfrm>
            <a:off x="0" y="-1"/>
            <a:ext cx="11447362" cy="68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934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63" t="14177" r="2215" b="9030"/>
          <a:stretch/>
        </p:blipFill>
        <p:spPr>
          <a:xfrm>
            <a:off x="0" y="0"/>
            <a:ext cx="11545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917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73" t="14008" r="2120" b="9030"/>
          <a:stretch/>
        </p:blipFill>
        <p:spPr>
          <a:xfrm>
            <a:off x="0" y="0"/>
            <a:ext cx="11565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4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Office PowerPoint</Application>
  <PresentationFormat>Panorámica</PresentationFormat>
  <Paragraphs>0</Paragraphs>
  <Slides>115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115</vt:i4>
      </vt:variant>
    </vt:vector>
  </HeadingPairs>
  <TitlesOfParts>
    <vt:vector size="1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EDISON QUIZHPI</dc:creator>
  <cp:lastModifiedBy>EDISON QUIZHPI</cp:lastModifiedBy>
  <cp:revision>13</cp:revision>
  <dcterms:created xsi:type="dcterms:W3CDTF">2018-10-04T17:42:59Z</dcterms:created>
  <dcterms:modified xsi:type="dcterms:W3CDTF">2018-10-04T21:11:13Z</dcterms:modified>
</cp:coreProperties>
</file>